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2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7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4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4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6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3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2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0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7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0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E6427-B260-4477-B577-AE8713CA5F6D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0148B-A158-4F24-961F-2634E2772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1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ngs9u98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Antony.G.Williams@nas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002" y="0"/>
            <a:ext cx="12269002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99250" y="142650"/>
            <a:ext cx="62662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roadway" panose="04040905080B02020502" pitchFamily="82" charset="0"/>
              </a:rPr>
              <a:t>Combined Professional Society Holiday Mixer</a:t>
            </a:r>
            <a:endParaRPr lang="en-US" sz="4400" dirty="0">
              <a:latin typeface="Broadway" panose="04040905080B02020502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3714" y="2408958"/>
            <a:ext cx="655730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Thursday December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algn="ctr"/>
            <a:r>
              <a:rPr lang="en-US" dirty="0" smtClean="0"/>
              <a:t>6:00 – 8:30 PM</a:t>
            </a:r>
          </a:p>
          <a:p>
            <a:pPr algn="ctr"/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Door Prizes and H’ors D’oeveres, Cash Bar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Toys For Tots Drive (Please Bring An Unwrapped Toy ($15 or Less)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Purchase Your Tickets Now $12 + Fee Per Person </a:t>
            </a:r>
            <a:r>
              <a:rPr lang="en-US" dirty="0" smtClean="0"/>
              <a:t>RSVP</a:t>
            </a:r>
          </a:p>
          <a:p>
            <a:pPr algn="ctr"/>
            <a:r>
              <a:rPr lang="en-US" b="1" u="sng" dirty="0">
                <a:hlinkClick r:id="rId3"/>
              </a:rPr>
              <a:t>http://tinyurl.com/ngs9u98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Sams</a:t>
            </a:r>
            <a:r>
              <a:rPr lang="en-US" dirty="0" smtClean="0"/>
              <a:t> Boat</a:t>
            </a:r>
          </a:p>
          <a:p>
            <a:pPr algn="ctr"/>
            <a:r>
              <a:rPr lang="en-US" dirty="0" smtClean="0"/>
              <a:t>3101 NASA Road 1</a:t>
            </a:r>
          </a:p>
          <a:p>
            <a:pPr algn="ctr"/>
            <a:r>
              <a:rPr lang="en-US" dirty="0" smtClean="0"/>
              <a:t>Seabrook, TX  77586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For more info: </a:t>
            </a:r>
            <a:r>
              <a:rPr lang="en-US" dirty="0" smtClean="0">
                <a:hlinkClick r:id="rId4"/>
              </a:rPr>
              <a:t>Antony.G.Williams@nasa.gov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INCOSE TGCC – AIAA Houston Section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85058" y="6173297"/>
            <a:ext cx="2104274" cy="5738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82" y="5510344"/>
            <a:ext cx="1626107" cy="12368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76413" y="5415848"/>
            <a:ext cx="712919" cy="71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Broadway</vt:lpstr>
      <vt:lpstr>Calibri</vt:lpstr>
      <vt:lpstr>Calibri Light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Crain, Robert K. (JSC-GP)[ARES TECHNICAL SERVICES COMPANY]</dc:creator>
  <cp:lastModifiedBy>Crain, Robert K. (JSC-GP)[ARES TECHNICAL SERVICES COMPANY]</cp:lastModifiedBy>
  <cp:revision>6</cp:revision>
  <dcterms:created xsi:type="dcterms:W3CDTF">2016-11-07T23:09:45Z</dcterms:created>
  <dcterms:modified xsi:type="dcterms:W3CDTF">2016-11-08T20:03:33Z</dcterms:modified>
</cp:coreProperties>
</file>