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10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316523" y="1828800"/>
            <a:ext cx="6172200" cy="24384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CAA7B12-057D-4E79-A598-388021F643A9}" type="datetimeFigureOut">
              <a:rPr lang="en-US" smtClean="0"/>
              <a:t>9/21/2014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A2A53779-FED0-4DD6-8EF2-066EF402A220}" type="slidenum">
              <a:rPr lang="en-US" smtClean="0"/>
              <a:t>‹#›</a:t>
            </a:fld>
            <a:endParaRPr lang="en-US"/>
          </a:p>
        </p:txBody>
      </p:sp>
      <p:sp>
        <p:nvSpPr>
          <p:cNvPr id="9" name="Subtitle 8"/>
          <p:cNvSpPr>
            <a:spLocks noGrp="1"/>
          </p:cNvSpPr>
          <p:nvPr>
            <p:ph type="subTitle" idx="1"/>
          </p:nvPr>
        </p:nvSpPr>
        <p:spPr>
          <a:xfrm>
            <a:off x="1028700" y="4442264"/>
            <a:ext cx="4800600" cy="23368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AA7B12-057D-4E79-A598-388021F643A9}" type="datetimeFigureOut">
              <a:rPr lang="en-US" smtClean="0"/>
              <a:t>9/21/2014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A53779-FED0-4DD6-8EF2-066EF402A22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AA7B12-057D-4E79-A598-388021F643A9}" type="datetimeFigureOut">
              <a:rPr lang="en-US" smtClean="0"/>
              <a:t>9/21/2014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A53779-FED0-4DD6-8EF2-066EF402A22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AA7B12-057D-4E79-A598-388021F643A9}" type="datetimeFigureOut">
              <a:rPr lang="en-US" smtClean="0"/>
              <a:t>9/21/2014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A53779-FED0-4DD6-8EF2-066EF402A22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00150" y="812800"/>
            <a:ext cx="5314950" cy="24384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00150" y="3343715"/>
            <a:ext cx="5314950" cy="2012949"/>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CAA7B12-057D-4E79-A598-388021F643A9}" type="datetimeFigureOut">
              <a:rPr lang="en-US" smtClean="0"/>
              <a:t>9/21/2014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943600" y="8555568"/>
            <a:ext cx="571500" cy="486833"/>
          </a:xfrm>
        </p:spPr>
        <p:txBody>
          <a:bodyPr/>
          <a:lstStyle/>
          <a:p>
            <a:fld id="{A2A53779-FED0-4DD6-8EF2-066EF402A22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342900" y="2133601"/>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3486150" y="2133601"/>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AA7B12-057D-4E79-A598-388021F643A9}" type="datetimeFigureOut">
              <a:rPr lang="en-US" smtClean="0"/>
              <a:t>9/21/2014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A53779-FED0-4DD6-8EF2-066EF402A22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6172200" cy="1524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42900" y="2046817"/>
            <a:ext cx="3030141" cy="1001183"/>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3483769" y="2046817"/>
            <a:ext cx="3031331" cy="1001183"/>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42900" y="3149601"/>
            <a:ext cx="3030141" cy="5018617"/>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3483769" y="3149601"/>
            <a:ext cx="3031331" cy="5018617"/>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CAA7B12-057D-4E79-A598-388021F643A9}" type="datetimeFigureOut">
              <a:rPr lang="en-US" smtClean="0"/>
              <a:t>9/21/2014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A53779-FED0-4DD6-8EF2-066EF402A22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CAA7B12-057D-4E79-A598-388021F643A9}" type="datetimeFigureOut">
              <a:rPr lang="en-US" smtClean="0"/>
              <a:t>9/21/2014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A53779-FED0-4DD6-8EF2-066EF402A22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AA7B12-057D-4E79-A598-388021F643A9}" type="datetimeFigureOut">
              <a:rPr lang="en-US" smtClean="0"/>
              <a:t>9/21/2014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A53779-FED0-4DD6-8EF2-066EF402A2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42900" y="2032001"/>
            <a:ext cx="2256235" cy="6136217"/>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681287" y="364067"/>
            <a:ext cx="3833813" cy="7804151"/>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CAA7B12-057D-4E79-A598-388021F643A9}" type="datetimeFigureOut">
              <a:rPr lang="en-US" smtClean="0"/>
              <a:t>9/21/2014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A53779-FED0-4DD6-8EF2-066EF402A22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812800"/>
            <a:ext cx="4114800" cy="696384"/>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371600" y="2442633"/>
            <a:ext cx="4114800" cy="52832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371600" y="1555716"/>
            <a:ext cx="4114800" cy="707136"/>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CAA7B12-057D-4E79-A598-388021F643A9}" type="datetimeFigureOut">
              <a:rPr lang="en-US" smtClean="0"/>
              <a:t>9/21/2014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A53779-FED0-4DD6-8EF2-066EF402A22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342900" y="366184"/>
            <a:ext cx="6172200" cy="1524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42900" y="2133600"/>
            <a:ext cx="6172200" cy="62788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342900" y="8555568"/>
            <a:ext cx="1600200" cy="486833"/>
          </a:xfrm>
          <a:prstGeom prst="rect">
            <a:avLst/>
          </a:prstGeom>
        </p:spPr>
        <p:txBody>
          <a:bodyPr vert="horz" anchor="b"/>
          <a:lstStyle>
            <a:lvl1pPr algn="l" eaLnBrk="1" latinLnBrk="0" hangingPunct="1">
              <a:defRPr kumimoji="0" sz="1200">
                <a:solidFill>
                  <a:schemeClr val="tx1">
                    <a:shade val="50000"/>
                  </a:schemeClr>
                </a:solidFill>
              </a:defRPr>
            </a:lvl1pPr>
          </a:lstStyle>
          <a:p>
            <a:fld id="{FCAA7B12-057D-4E79-A598-388021F643A9}" type="datetimeFigureOut">
              <a:rPr lang="en-US" smtClean="0"/>
              <a:t>9/21/2014</a:t>
            </a:fld>
            <a:endParaRPr lang="en-US"/>
          </a:p>
        </p:txBody>
      </p:sp>
      <p:sp>
        <p:nvSpPr>
          <p:cNvPr id="3" name="Footer Placeholder 2"/>
          <p:cNvSpPr>
            <a:spLocks noGrp="1"/>
          </p:cNvSpPr>
          <p:nvPr>
            <p:ph type="ftr" sz="quarter" idx="3"/>
          </p:nvPr>
        </p:nvSpPr>
        <p:spPr>
          <a:xfrm>
            <a:off x="2343150" y="8555568"/>
            <a:ext cx="2171700" cy="486833"/>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5943600" y="8555568"/>
            <a:ext cx="571500" cy="486833"/>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A2A53779-FED0-4DD6-8EF2-066EF402A220}"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hyperlink" Target="http://www.aiaahouston.org/" TargetMode="Externa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971800" y="76200"/>
            <a:ext cx="3676650" cy="923330"/>
          </a:xfrm>
          <a:prstGeom prst="rect">
            <a:avLst/>
          </a:prstGeom>
          <a:noFill/>
        </p:spPr>
        <p:txBody>
          <a:bodyPr wrap="square" rtlCol="0">
            <a:spAutoFit/>
          </a:bodyPr>
          <a:lstStyle/>
          <a:p>
            <a:r>
              <a:rPr lang="en-US" dirty="0" smtClean="0"/>
              <a:t>AIAA Houston Presents: </a:t>
            </a:r>
          </a:p>
          <a:p>
            <a:r>
              <a:rPr lang="en-US" dirty="0" smtClean="0"/>
              <a:t>Alan Bean and </a:t>
            </a:r>
            <a:r>
              <a:rPr lang="en-US" i="1" dirty="0" smtClean="0"/>
              <a:t>“Reaching For Your Own Special Star.” </a:t>
            </a:r>
            <a:endParaRPr lang="en-US" i="1" dirty="0"/>
          </a:p>
        </p:txBody>
      </p:sp>
      <p:sp>
        <p:nvSpPr>
          <p:cNvPr id="6" name="TextBox 5"/>
          <p:cNvSpPr txBox="1"/>
          <p:nvPr/>
        </p:nvSpPr>
        <p:spPr>
          <a:xfrm>
            <a:off x="143247" y="1066800"/>
            <a:ext cx="2599954" cy="4278094"/>
          </a:xfrm>
          <a:prstGeom prst="rect">
            <a:avLst/>
          </a:prstGeom>
          <a:noFill/>
        </p:spPr>
        <p:txBody>
          <a:bodyPr wrap="square" rtlCol="0">
            <a:spAutoFit/>
          </a:bodyPr>
          <a:lstStyle/>
          <a:p>
            <a:r>
              <a:rPr lang="en-US" sz="1600" b="1" u="sng" dirty="0" smtClean="0"/>
              <a:t>Event Details:</a:t>
            </a:r>
          </a:p>
          <a:p>
            <a:r>
              <a:rPr lang="en-US" sz="1600" dirty="0" smtClean="0"/>
              <a:t>Thursday Oct 16 at NASA JSC Gilruth  Center, Alamo Ballroom</a:t>
            </a:r>
          </a:p>
          <a:p>
            <a:endParaRPr lang="en-US" sz="1600" dirty="0" smtClean="0"/>
          </a:p>
          <a:p>
            <a:r>
              <a:rPr lang="en-US" sz="1600" dirty="0" smtClean="0"/>
              <a:t>Cash Bar beginning at 6:00pm </a:t>
            </a:r>
          </a:p>
          <a:p>
            <a:r>
              <a:rPr lang="en-US" sz="1600" dirty="0" smtClean="0"/>
              <a:t>Dinner and program at 6:30pm</a:t>
            </a:r>
          </a:p>
          <a:p>
            <a:endParaRPr lang="en-US" sz="1600" dirty="0"/>
          </a:p>
          <a:p>
            <a:r>
              <a:rPr lang="en-US" sz="1600" dirty="0" smtClean="0"/>
              <a:t>$15 for AIAA members</a:t>
            </a:r>
          </a:p>
          <a:p>
            <a:r>
              <a:rPr lang="en-US" sz="1600" dirty="0" smtClean="0"/>
              <a:t>$20 for non members</a:t>
            </a:r>
          </a:p>
          <a:p>
            <a:r>
              <a:rPr lang="en-US" sz="1600" dirty="0" smtClean="0"/>
              <a:t>Free if not having a meal</a:t>
            </a:r>
          </a:p>
          <a:p>
            <a:r>
              <a:rPr lang="en-US" sz="1600" dirty="0" smtClean="0"/>
              <a:t>RSVP and more information  at </a:t>
            </a:r>
            <a:r>
              <a:rPr lang="en-US" sz="1600" dirty="0" smtClean="0">
                <a:hlinkClick r:id="rId2"/>
              </a:rPr>
              <a:t>www.aiaahouston.org</a:t>
            </a:r>
            <a:r>
              <a:rPr lang="en-US" sz="1600" dirty="0" smtClean="0"/>
              <a:t> </a:t>
            </a:r>
          </a:p>
          <a:p>
            <a:endParaRPr lang="en-US" sz="1600" dirty="0"/>
          </a:p>
        </p:txBody>
      </p:sp>
      <p:sp>
        <p:nvSpPr>
          <p:cNvPr id="7" name="AutoShape 2" descr="data:image/jpeg;base64,/9j/4AAQSkZJRgABAQAAAQABAAD/2wCEAAkGBxQTEhQUExQWFhQWGR8aGRcXGBkaHRwYGRkcFxoYGx0aHCggHBolHBwYITEhJSkrLi4uGB8zODMsNygtLisBCgoKDg0OGhAQGi0fHSQtNywsLCwtLCwsLCwsLDQsLCwsLCwsLCwsLCwsLCwsLC8sLCwsLCwsLCwsLC43LDIsLP/AABEIAPMAzwMBIgACEQEDEQH/xAAcAAABBQEBAQAAAAAAAAAAAAABAAIDBAYFBwj/xABBEAABAgQEAwUGBQMCBQUBAAABAhEAAyExBBJBUWFxgQUGIpGhEzKxwdHwBxRCUuFikvEzcjVDU4KDFiNjorIV/8QAGgEAAwEBAQEAAAAAAAAAAAAAAAMEAQIFBv/EACsRAAIBAgQGAQQDAQAAAAAAAAABAgMRBCEzcRITMUFS8FEUIiMyJDRhBf/aAAwDAQACEQMRAD8A88LkskEmtG2Dn0r0gA0+UMmcy/y+6Qpbl2D0c8t/MxVWrVI1JJPuIpUoOCbRIqgBcVemoZr83pyMNJtUGj600Yvr9YXFtOdaAnhcw4h7tYUAY0BrUMaPrVxCvqKnkxnIp+KEqjhQIUGYN5u9YbmhwQ5YZiWfc2ewhJQAEubn0tcbwfUVPJhyKfiSSZb2qdhsLk0cbczERUz6+hD8NWrDkLIdrsxr9NIjQvpT4mooPjB9RU8mHIp/ACsw0zDwgzW02+/WIwLO/NvP5wfUVPJhyKfwH2phGefvWukRk/HeFYAuKvR6ht9oOfV8mHJp/A8zzDpUxRUAA5JAYXLmw4xA9oMxOUsdnoRqHuNawc+r5MzkU/hEkzE1LBg9AakDR+MN/MHhDJqMpILONiCLPcQg1HBd61DM1BZwXesHPq+TDkU/hDxiDw8oSsQoEgiopaIstHpdvR7bcYao8AKNR68eZg59XyYcin8E35k8IX5hW3pEcxbtQBgBQAW3a54msJSxlZi9XOahs1OHir/VBz6vkw5FPxRL+ZoXvowpxeu20M/NK4RC0OmKJqTWg6AMLcAIOfV8mHIp/CJRiVGw6M8N/NK4eURJUQXBIO4JFw2nCkICDn1fJhyKfwib80rh5RPhZxU76RRP3zi1gjVRvb5w/D1pyqJNia9KEabaRLNua6QL1oGankNS96wZqqt5esBtRdwGFa8N9oRiNSW4+hpx2JkqGjs3iretxSg92kMVMJoQSG3rY6t7rm0DMVAk31Lbn5wlngPJ+TOaWMIGgQgHVjxs9r8m9YnnTyVENYkBN2ZkhNaNfSIBx2Gos+nSFOnJYO7u9SGy/p4vcPaNsAlL4N6V/wA6Qnd2TShc3DPrsX9BEZMOBNA4YO1WGp+frAAidrQ0l7nqbD0gE/zA1rbhAA79N+jcKF33pDFcb/xBQqjQ1anNgHNhQDk+kaAVXZ+orDWh1Go76/L1fzgXNSzmpNbmp3MAAKCwLUJI0uACaXsRX+YAtx05fbQEp1sC7E7i/wAfUQjAAUpcKLEs1RYOW8VNTQVFYY0SZwyqqBIDBNixD5nL8RQ1a0GcE5iUPlv4mccCdWdnArABGIKU6F32ap5cYAJAo4Cqc2Y/SJFzHcMzbmtg992dtIAISYTwSqgGgJ0D/XSGwAFSiXJNTAglm1eCuY5dRJJvAA2LWBF+kVkqY2B4GLOA16RRhdaJPidNjsRfpAQuzFmtU6F6NBnnxeVIaLGvSscYjUlud0dNbEkshj4XJoC7MXFTQvQENS8OKmFDdwaaWhi1FR0DtYMKUsI6Pd7Cidi5SGdKlhw9cqTnI6gZXZqmEjTb90O4sv2CsTigVLyFSMO5YJb3pjMSS75Xo7GriJp2EmhSUypZS6QqWmWgEGxcBCWCXLVHmY7vaMydJSrEA5RiCiWEftUEltGy73uTD8biJslUiZKBUjDgpWkkZgklCFMkXIvSjmK4xgo5q5K5Tcrpkk7uZh8ZKedhVYVRAJnBSEK9poCgOFCt1MY8W7ZwJkTpkpwrISMybKAsQ9Q4+Mewd/e3ZSSqZKnFRCUjKlZDKLkGh1BBb+kXtHjeMn51KUbmvm8Tzs8x8U0QMwBptV6m58qC8NVCUzG7+n+bQCePp5+UcHYnhyVkPbxBjQGh8253hucsz02hpjQCdflrX4Qlng33eAYShv8Af2IAAWpvrQdGY7QkkBnDh9yHGoeEXPQQBUU09OMAAU1L8XNzq1LWpBlsSMxIS4cgOQHqRuYCktQgg78G2hkADlM5az05ceMIAksASTZoSVMQRpXqOcEKPLWlC4sxFukYwA0NgvCe43gQCAd/rtCI3pCggUs4HPWzxoCUotldw7jnv6CLGATcvtSKiotdnmqukUYXWiT4nTY7EDxdPrAS5GjeQBqBf7rCxI8UCWkkgDUs+nipc0bnHGI1ZbnVHTjsSJlUHq+lWrWOl3XxwkYzDzTQJWAeSvASa2AL9IoKcFSCEgpNWLh0hixzEVIBcOCwZniIq5Xtl01vpwhQ49z72JUqfJlzlJRJUghLFymZRWcEvbKw4BVKxhZfehpeVY/9tSVpUgkkusuSKOHOVVTvGcxHebELQlC5pUAAAWD+6zGlSBR45RmPcvDeZlYWo53LeNxipiiS7fHnxesVVHpSC9IjUNOTdeLwtjAIUXdLuK8mf5Q08RfanyhBDAGjGrOHoWqAXHW4rDgAwrU6bV3tHIEcF70fR+t+H8wUuRe2nBiSdqMICxYkguN3Iq1djGgBRhOWvTZ+bU1184DffGCpTnjGAGQgEgKUEj9xBLU4AnhDBo4578oQvWE1Wtz+sABmEOSLPQKL00BLB2HDSFJUArRuKQrRrGApLPUULUNOh1gJd6XH+Y0BoMPJoK1qLWFGr/d5CAT5wmjGAIKUEuwNKngLOeDwBAIgARhyy5oGGzv6wCK36wIAHII1D/KJ8BryEQJIYhnJZi9mvTV6cmifAXV0+cU4XWiT4nTY7FK8XBrfxvDEm3C468YOLPi6Qx2G3z67fUxxiNWW53R047CUsu7/AONuXCCG+/vl5wzNtD5Wjg5XqwDtrUwoaHLZ6PVyDbQxGBDkE3GlbA256cISvWAwKQ/QOeVHMIrJJUA2vho30hKNLBqeYfU2420gEcqcvIb3BgNFvowretvWCoB7cWfg+0AAtRg/EDj97mDJYkAkJTYnK+UE1UwqSHJ4xgDVPrDpaQQp8zgAhmb3gDmc2Y6akQlCp/UKgEgilgqtqNe1ISlVcUqabO9HvrAAFEsz0u1Wdtt9IAHHf+KQVLDMwBrbpTVxSGlQ2rb+ecABXLIqRQ1GjhzUPpSGOxcQbEPVjZ9Ht8YClOSQGGg2G3GNARN4SksWIrx+9oJLuSRT10pRoBZtX6M3xeABJIo4fg5r5Vgo4u0ErJvzdhegvtCSg12GsYAEh7lqca8KfOEYIEDIatVqlqsBc8uMCAD/AHyhrk62gvAaNARizgbq6RXJ30FPpFjs/wDV0ijC60SfE6bBigc3SvLeIydofiz4ukMQWuH+6fWOMRqy3OqGmgKWTc2DB3sLDlBA4jqdvu8JKdqjlCA01f6wmw4cBp8dIcBeopWpu2254Q1B8J8VKOlzW9WZi3HeGkwAP9pTQ1Nw9w1/lvCmM7AuA1QCH3LE706QM2xYXJI1D7VaGo57ffKABEf5++EPWutHyh2B0BvYaxH99dIcAxFBfofkRoesYAQdX4Gtf8fSEpJa25fhT+IQDVpQtlvXlbLpeECwoLhi7eYbg1d3jQGJSTSgYE1IFqm9z6wCmv0r8IeVXFOG0MFK8bF+flABLLUWUKAFjbYHW4vpeAhLiparsw2vcaPEbsaw8TOTfe167wAMFHFC4/n+IclTVeujGo+6waM4vavHbjflDQKVP8xoCGvL0h4mMEm5GhFBsBWvG0NJen89Hu0MNf8ANIwAg7u3BrtTpCCyLE1DFnFDpygEN9/dYXPTTeABGE9OD/fxgGHS5RUQEgqJsBUknQDUxoDXizgLq+942fYf4dLVlVilCWGf2SGK20zNQPwrE/fTs2VIkyEykpSCpTpA1YXOphmFqLnxS9yF4mm+TJmDxnvdIjeJMX73SI1M5Z20e/VqRtfVluZR047CEEi8BI01MFr8OPFusKGCIH8fd9YK1u1qBqBralrnjDX6j71gy5ZLszhqaly1AL/SMNAfP0gBX3/EOMoj3gRzBvpflDXprry0gAKA5AJat9uNIcCSwc0BbgL+UIApO1rjkofKCmqr1NacfJtbQAO9mwNE2HiCqDjQ1Oh24QwoZq3uTpahbV3gpNCPDvUB9mHnbhwhwWVMAA5LMADdwL1et322gQEWgr06684kKAOYbkaP0ejQETL3Fi4ADMbs2w0bjDJt7vu7XtSsaAlpqdK/HT72hBn+parX5QKjcP619RArvTnw2gALluH20OCrUYi5/i1IYTBPn/Ic9RaAB5BZ2o7ONyH+URkMzjjtQwim3J94dKSKubBwNzRhY9bUBrAA0B/I34B25wVpOvB34h4t4HsybiF5ZEtSzwFA+5sBXU2j07uz3Mk4Rl4hInYi4F5aDw/crj8IXOpGJ1GDl0Ml3f7hT56QuafYyyMwzAlRG7fp6+Ubfu93ekYYkyVEqBYzAxUXHuhRHhTwEdqehaw6lZRYJdiXu/DgYiUlKRRYSHuS1v2jU7MNIknVciyFKKzD7M6kpQLpfxKJrX9otfjGU/EiagpkpQAAFKsXNhcxrMTiZaksjMU+T/1Hf0vrGL7/AKvDJt7yraUFIo/539iPvYRjv68ve559jPe6RFEuMPitoK+dIhBiyvqy3IqGnHYMHISQwuaczTzgNWNz+HXYKl5Z6W9opZlyiahDAZ5raqDgB7MYRKSSuxyV2Du5+HOJxCvEnIxZQUfdcP4mq9R4RXdo9G7N/DHD4dBzrVMURWyB0SPmTG37Oky5EtEtNkjWpJuVKOqiakm5MVO0O0RZrQio1w5sdTi3LJHnHbHciUxMtZH9C/Ek1s/vJ6GPPe3OzcOl/ZFSJiR4pSy4Ja6F8DXKb8I9U7expUCE0ePNO3sGQSvzifDVW5WbKK9FKN0ZQGHBwxGrgWJ8usOmJCVVFLtoa2PDlvDU1NqmwD0Oja00j0CEfLWynSVI9SASxqGenDgwhjMQ+jaDpBSbjehuOh3grSymD7W4kMN6cBGAMCbsadBptqxeEpIFi9Bv1BfXlAJ8+EA1141+7x0AVH/EOSKVBtfg9+P8QEKY239eYgSQokBIJVoE1LtoB8IACsNzeAG+6QlNe40qah9DtaH4aQpaghCSpaiyUpqSdh6xlzBiBt9+UavuX3QOKImTnl4ZN1WMz+lFeTq8o7fYX4flJSvGMwY+zB8L6BSiancJpxNY30ialGUBISlA8KdA1gNqxPUrpZIfTo3zZXw3Z2RKZUlKUSxQJFAH3NKtc/GJsWpEsDx51/tFAG3eK3aHbClAJRTcgGnF9Sd456k+LIXqHc3rs1zElyuKJTPVMzFiftmER4mQVFJVQswGg6GL4xCEMyT6DL63itiMcVHKhkjk58zUxp0Qz5YllioqJuG+6eUZbvyokS3tmLbWHUnifSNMvKhJUpVWo9/4jJ98lgpkkAgVvrarRb/z1/Ij72I8doS97mJxp8XSI0kjqG0sYkxh8YbYfGIh8Yrr6styKhpx2C1+EesfhGsJ9jqVZwBs6ipR5vTpHkzb0+v+Y9e/BpSPZoKsrpWtKd81Zl+SjElboVUldnp2M7QlygVTFpSkaqPnGWxHeGVODymUl71gd8O607EK9smaSlP/AC0+E30OscPuz3XOebMmFQly5andRBKrgcxWI53f29CynwpcRD2/21KCsrEEaBJPqAxji4spmoLV509DBk9mZ1EqKiK2UR1LGLasCEBqnndvnCVwxt8lLUs12PO5uGUpJUlL5QSSzslmJrqLxSUq+jtR/qKxvJyEScHNs/iodQoED1+EYKYoaWFqAG71a5j0qVTjueXWpcu2YXIve7m9dd4clZBBBYjUGrij0tDACkhixDEEGr3oQaGCt+uvPWp1hthQEc2BueD3gght69WGx0gUbj9+sOQihttYk68KB2HURoDVatThrCIFgKvevJmED4ufRvvpGi7s9zZ+MSZicsuSksqbMJA4hKQHURHMml1BK/Q5nZHZU7FTPZSUFcw7UA0dZskfzHr/AHa7uYXs8P8A6uIsqaaBzdKNh9Il7C7Ol4KQZUpyV1Us0zKa7crCGS0mYQwCGd2qeXIesSVKvFkuhVTpWzZbxU5UxYJLM+UJ02A46ksI5y8zgmocsCxuBX73jpZSJbpDEXJv5fekc786pBBJzEigD0eledPKJ2ihE6liXc+P9oFidzFP88Qrwh1fWwhkwuWFzdt9eLfSJx7KWlh75NdSfkkQI6sRzJiifGf7R6DrD0gJolySHN6F7Wu0WCmlsgowFVEuzk/KKWN7RyBpY8QOUk77PqeQjpJg3ZWDiJZPvHKLuzEnYelYy3fBskrKXAJF3ag1jrYkuEkh1V8Wpe96taOF3lnPLlJ1BU/VtIuwCf1EfexDjXehIyGN97pELxPjUnM7UZn41pziABywirEastyOhpx2CVP9mPSPwY7QloViUzloQE5JqStWWtULZ7+EpDco82Xcw6TIVMUEISVKNgPjw5wiSuh8W08j37vd28tJKUlkppTjrGcwnb872fsgpBlkksbubuXrFWT2n7SSkTFJVNSlKJmUuM4DO/FvjHPwuCXKW8pScpfwqSkhyOIjzO8rvM9VWskkXTNEs1UlNbuBF4z88sqOx8x8o5eIwcyatJmqBlpL5UgAP0AiXtLEZJSgG2HM1PkIW4ptJPMa5NXuZ/t8rXJSiXKUakqUw4t7pcmzRkShqKBB2NGPEGOmlTFwSDwLQJ6iv3yVc7+cepThwqx5VWcZu+dzmQ5RJu5et3c6k7mFNRlJH2doSFcB619IYIGq0++nwh4TSupa7F60PDXpBRJK1BCAVklkgCpLaJv6mNz3a7kKJ9pjgyb+xJ8Ry08be6nhcs1I5lNRzZ1GLk8jndy+6isUfaTQRhkGpqDMNfAjhclTUHp6onDgJRLQAmWke6KDcUiNeJFAiiUi1gA9uXKInzBRemvE7B4hq1XItp0+FEk1eUsTVzernjsNhEUteR8xIqxanTy5RUmJZy7vv91ipMdThNEvVVy/W5hauxjSLk3FFXhSyU8K5iDcnWsU8SAk5XrcnU9YmmAy0pal2ceImlePwiDFTkhIKqzDVgfIq+kbY1OxbwoADvXQJZz1NgN4YQEuo1UGYE05ONrxSTOmEjw+9R9y/kBWHS5SVuoksk+Jv1Hgdr83jVExy+CwmcuaTXKgXIurlsIqLAUQ1k0B/q1++cTzcTmSEIBSDdjXzPyiFUoqok5UpHiVpsw2HG8dI5IJ8pRqQEo40JP05xnu8cnKmXxJqw2HX/MayTJEwEg5m1IoGG6r6xlu9kwqKHDJS6Uj1J6k+QEXYB/yI+9iPG5UJe9zH473un1iARPjh4ukRZnDEmlhzLtwijEastyWhpx2HSpZUoJSHJLAcY708CQPYyz4m/8AdXqT+wf0iIu5mGKsRmCXEtJUeFkj1V6x2ew+ypc5Uz2xUCFl21rUBnJq702hMVxz4UWN8qjzO7dtiDupIExcyUCyinMniU3T5F+gjt4btCUpKUh0TRRQVZ9xWkbb8P8ABSZkjFTEy0pUJhlJ8IBRLSEskbOXJ1OtowXbOCQZylFLgFlAX5xHXS5lmPwsm4XRdx88JS+cct45cpZmBz7oBCeJNz8okVgZTD2YJ5n6xMvwhI9ITG0enUsabzZkPYmGGOt2mpKU5RcqL8o5iUFagEglRLAC5NgI9KDvG7PJqxUZWQ3EYHNKVNSP9Ns+wSskJPNx6xzpUkqICUlSjQJAck7AC8eu4LumlGDXIUWmTwPaKAcgCwD6D5mG93e6KMGpUwEzFkMlSgAUg+8zUc7wSuldIVFpuzdh/cTsBOFRnVXELAzKb3Aa+zSdDZzrGqRLpnCQ9btbW9hxiCQjMpISbaNXr1pF6aoZSlVOAZzzOh4R50m75noK1vtOUqQCQSwSLsaFV3OsUcXiSTlSzegFnpDMZi65QRkBZhalL6mKilk+J71rtsI4GrIlyZqKUWFSpvQROSLpS6U+rWEV5OJQfeN/su0KbjriwGgfU3A3MdZhb5CJWdTqIJ+H9PDfziWXgEpCWAJ1UqoGlAet94ZIUU1UwBcsdObG9aw+dOK/9ugHvKPLTrB0yRy8yKfPC2TWjgMkC9BqK68IoIwmVeQrLA0Favq3HjFxKVEnKKpH6d+ep+kNxOKCAEpSDMIci5c/qJ34R2jkh7SxSZbouaOA78BamkUxLmLbOGSLJeztUgByeJgy5YcqVVSrJFSa77aRJPmBHiPvG9DlS9MtOGsakFxFAfLVmdXQ8LvSkcTvbOB9mAKAmu/8wcRjlrcCg4OKRy+1pOXKNTWLsCvzx97EeNf4JHAxiSVgAEkgAABySSwAAueEb/un+EOKxGSZij+WlGpQazSngLIfjUbRp/wb7qSVD8+sZ5oUUSwQGRlbxj+suz6dY9ch1fVluTUdOOxlsJ3PwmDw84SJCQVSyFEkqUtgSApSi96xgsZ2epOHUf8ASC1NnGUKzZWo+hs4j2WYhwQbG8YDvb3EC0lUheVzVMzxJToSkEFjpEs1JSUol1CrFRcJq6Zmu7+K/LAypJGVaHXMWbzRUKIfYlPQRyZqFKUpZTd86UkKbcgi6dXixj+5s5IdWJI4lKwOFUkt1aIP/Q+KUBlxKa//ACLqPKF1IOpm8mPjUoU39t7fGRzZspSASCSBYaxz8Ri5ilOhkjcs/lpGwwn4aLNZmId/2pUf/wBR3uy/w8w0v3nmf7zT+1NI2NK3+nNXExfTJHlnZ3ZE7FrPswpZ1XZI5mwEeld2e6cvBATFtMnkUOiXvl+usaGf2lhMKPZgpzD9CEvl5hI8PXeD2R2hh5qy0xK5hslQKTTQBQDtweHxViKUuIkwWButVVHfT6QyZJzOW5co6U4v4RqW6ND1pagjtMU1cy/aLyhmyLO2UPxrGZk9sCapSSFIUQAkFqnYsHCi8ekLl0rGe7T7rInqKknJMFQRw3pWBwhP9kEZTh+rM6qaBRLOaZthr9iK09eYhIu99ADw31jv9pdny0A+0OUmmeZMlI0qUpIKiKxxVyGpLUlQNPaJLgjUB7cYiqU1F5dD0acpON2sxsnCuzGibq3OjDWCJPizJchPCm7l6esW5M5KUhIr6aX4JpDJTCtxx1a9LBIhD6jUHEAtmUXdzT3W53fjYRyxMLhiQVa8Hq731i/2isUZWbdnYcPvhDJUoKyswDalvDqX41jUFzmTpiypQllncEg6bU0+MBTiga1dehJfhHQnzZaUMhN/dApzJ4BrxTkMFlBUcz1erAC7bcLx2cXJJasgzrPiJAD08vWKM9PtVMVEpFWe534RXxmJS6rqIoHoAHpyMSdmJA99i5djpxtHSVg6jylMtL5czUDb7cY5XbkwFKdTmJJ6CkdHtOaSo2ISKJQQ1bVHmTHEx6VZUkgB9Q9fWLMCvzx97EeN0Ze9z2n8F/8Ah3/mX8ExvYwX4Mf8O/8AMv4JjdzDSG19SW5PR/RbDniKYgLDG0RS55LADhFoCFDDl4jBNxEc7D4bOopTYahxXpHX7Qmv4AWf3jsIinLRhkOEqU5AoHLn5QAQDBzRevWOB3qmzEZZYVkBDqymtXCQ9wKLVT9oEaLB9oKnZ/AuWE2KqZqkU8n6iMz3tmATELL5VpyqNSy0OUj/ALgpYHEAXIjiq2oNx6nULcSuYPtnstYlZpC3XLBKksklZo5DD3quwoWjldl46cuYiTMdK0kkDLlf9RBCWZTCiriNZh+1JaJafD7RBDBVCwFszF3GupaOTgMClXaKpqHCUklljL4gnIQl7pFybClYROUVC66oZFSbz6HoXYeIWtGZZzKS4UbOUnK9LEgOecdUA9THM7vIaRm/6ilL/wC1SiU//VvOOvKmA68BFKbaTYlpXyBl48z8oglyvE0W5pCUuYWGknXmY0DidvdlqmBBlqCFuxVlSrw3oFBrgRzf/TcxVV4la1CwUzf2s0bVq2pEEyUHdNNwY5cUztVJJWR5aVhBUAyEgsXDuR4SPv0gLlKmn3siBQh34Xf7cxb74SkycSfaAhKvECE2B4u145X55JBADgEHK7H0NhziKUbMujK6uX1KQ4AS4BDgkkdQL8rRFipgyksczkZ1cdgLC4iH88UkBKcoNdBTnFWdiFlQZXHhzG/Mxljf9LMhYSFeIAnUs7VSRejXpaOYsZSrKvMo1zMQX+dy3whipAceL2huQlyb6nQ/WHTsUkF6ioDM1WoI7Ry2MwvZhJUVFITxvpXd9Ysz0SkggLUp9QG1qGJrSKWHxi1sCHPAWGnO+sMxEopuDWz+pMbYxMszjkSShkpN3Yl/9umkcPtPEZgmliateg4R0ZrlZJYtcXdw/nTpFLtUeFJ1JL0baLMDrx97EmM0Je9z2D8GFj/+f/5l/BMaXtHGK9olCD4VGp2ADnzoOsY38JJzYFiKGatjxZNI1eK9+Wf9wPl/ENxGpLcno6a2Oj2cup6/GL61sCToKxz+xS6c3SHdpTqpRvU/fOFDCnJSpS1E6/Yi1PmhKXOYvQAOSSbAQ6WjWMH+IQWufLlZyEnKoDNlBCQoKG1SUvuKQGNmxwmPQpZlkFK2zMpqi36SRfTjE2LwUuagpWkKSQxBjynA4SXKmS5ktUoKCgCEzEuXOyVOTmApzj11Io5jATMdiPw8kOoomzkEl6KF2apbMrS5MZyZhcDg5jYmckqolWRExTgH/mLJUWs6QzsxcUj0jttZTh5y00KUKINaFr9Lx899rYkpWtKZhozBJId6qJ3/AJjuNKNnIx1HxcJ7qnFD2jfpKUqSRUEWcHao84gUtOdKRd3+sYn8OsVOXKEskKTL9wl3RmJeWeCmcbER3pGMUMTMSoe6jw8ypviI5lk8zUacpK5gH6U1PE6COiKAxR7LUQkPVRqTFxQfVoDSVILRAtMPE4g1ryp6QJk5J1gAy34hJzYdLgq8YPKhc9bdY88WynOXKQQE5dyfd421j1jtPGITLmFTEJQTVmoKDrHjAmvb3tCN94nqrO5TRd1YnxSSi5Y6WdhYcBxPGKuGmKepAI1LH43/AIi1hcOVtQnKalVAw4m/KITNTmNQXDgmwJJe2rQoeWj2mEg5bMfEBVT00pX0jnyMMVlSlhgPdBfyfeDNlqUrMKClHqRuBpFmXImH3vCnd9OA1jVkjgdKXkZKSCW8X3yhksFai/nzi17AM+hsDq0NRiEoSyiEu51q+g4Rh2V8QjKAzMzkqPy2rHI7amBRSUhk+TtS23GLc55hBL1FrWrFHtVPunidOsW4HXj72JMa/wAMve56z+FCQezWp/rLp/bHS7YxypQSLkzEJB1AWrI/FiQI4v4XyCezsyTlUJq6/wBtDw+EXe2QpU/DZi3jCSjkFKcdRfgNobiNWW5NR/RbG07GTlkpG0UhMdai/AdIOPxqZGGmzVFsgJHE2A41MeMYvvPNxbATFylo0QVJB/qYX0u8TuXCU0qLqdGe6ygSHY9Yz2KxWBxU1KJiZcyYksgrQTWzJURd4ofhp21MxmHxEmeSZsrwFeqkrBAV/uofSIOz+5U8Th7XJkSoH2iSHUEsWy5RlJaHQUWm2yarxxaUUaZPZ2FwsszBLloAF8oFz9YyeP7+qlTAciSh7akaEOQPhGg/EGVM/JqUgBRRUpKSrN4VJ0sQSFA7gR51hpwxEoSplDlJCFhiQqtjUpO4htCEWncRiak4NW6HqfYXbsnHS1hDsHSpKgxa1R6NHnnen8N5SFe0GJlSZRNPakg7s7+JraU840ncDs6ZLYlKkpKHJUGzKcJCiLuQl4827y4hWNn4mfMmhpC1JRKIZkAhIZVqkWu7xlkpWj0GQnxR4mesd2uw8PJwpRIUmYlZdUxJBc6MxLZdK8dY5vaODWJ8qbRg8uZyNUL8x5qjyju53im4WeChahLKgJgSfeS4s71Ffsx71OlBYUkihHoYTPOT7jkU8NiDmZJHHhHWly6VJMZ7BqMoFBqtJLkC7qJHmCI6kp1CvlX1jDS2uYi14qzVDRHwiUUFGEMyKPHzjQPO/wAQpBJlkOgF0lmZTsRmI2rQxlsLKIBLM2vX1j1TvF2cJspUtQYmqVVYKTVLtppyMeQIxSw2Ysg3bbUDWJ6sXcpotWsWF4gruohL231NtIGIwqyAQlki1L8S/lFmTOlEHKphd3A5jfaITi0P41ZwKgBQZ9zptC9kNBgyU/pJPDj8ospzLI20v8o5M3tBS7FTPYOBswbjE6JKiCFKcC9SxOpJF67wWNLWJxLEhCnYEFbeYT9Yp5lLLilP1Alg+pL36QyZN/QkAfxXpXziITrhRYu9NGtGpWMeZd9hYrLnQUBL8L+cUe25wIQlLBiaXL2qYdKnJS9LVBBqDFTtCvidLk2S9KcYrwWvF+9CXGaMve5WTOUAQFKA2BIHpAM9X7leZhQo99pWPn02FeIWaFaiNiowxJgQoyKRt2Plz1J91Sg92JHwiQYuZ/1F/wB6vrChRtlcOJ/Ijil/vX/cr6xH7ZVDmU7M7l22gwoLK5l2O/NzP+ov+5X1iJRvxhQoxI2TAn5xL+aX+9f9yvrChR1ZWNuxHELr41f3H6wk4pf71/3H6woUCSC7F+ZX+9f9yvrBOKX+9f8AcfrChRtkCbB+ZX+9X9x+sRpMCFHLWYNuwnhPChQWRtx2Ywsx3MKFHSSObsAMAmBCjmwXYXgwoUbYy7P/2Q=="/>
          <p:cNvSpPr>
            <a:spLocks noChangeAspect="1" noChangeArrowheads="1"/>
          </p:cNvSpPr>
          <p:nvPr/>
        </p:nvSpPr>
        <p:spPr bwMode="auto">
          <a:xfrm>
            <a:off x="116681" y="-192617"/>
            <a:ext cx="2286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Rectangle 10"/>
          <p:cNvSpPr/>
          <p:nvPr/>
        </p:nvSpPr>
        <p:spPr>
          <a:xfrm>
            <a:off x="2990850" y="1066800"/>
            <a:ext cx="3714750" cy="5355312"/>
          </a:xfrm>
          <a:prstGeom prst="rect">
            <a:avLst/>
          </a:prstGeom>
        </p:spPr>
        <p:txBody>
          <a:bodyPr wrap="square">
            <a:spAutoFit/>
          </a:bodyPr>
          <a:lstStyle/>
          <a:p>
            <a:r>
              <a:rPr lang="en-US" dirty="0" smtClean="0"/>
              <a:t>Alan Bean is a former NASA astronaut and currently a painter. Bean was selected to become an astronaut by NASA in 1963. As the Lunar Module Pilot of Apollo 12, Bean was the fourth man to set foot on the moon. He explored the beautifully desolate landscape of the Ocean of Storms and later, as commander of Skylab Mission II. Bean spent 59 days in orbit around our fragile, blue-and-white Earth.</a:t>
            </a:r>
          </a:p>
          <a:p>
            <a:r>
              <a:rPr lang="en-US" dirty="0" smtClean="0"/>
              <a:t>After retiring from the United States Navy in 1975 and NASA in 1981, </a:t>
            </a:r>
            <a:r>
              <a:rPr lang="en-US" dirty="0"/>
              <a:t>Bean devoted himself to documenting his own experiences on the moon as well as those of his fellow Apollo Astronauts, one of the great explorations of history</a:t>
            </a:r>
            <a:r>
              <a:rPr lang="en-US" dirty="0" smtClean="0"/>
              <a:t>.</a:t>
            </a:r>
            <a:endParaRPr lang="en-US" dirty="0"/>
          </a:p>
        </p:txBody>
      </p:sp>
      <p:pic>
        <p:nvPicPr>
          <p:cNvPr id="10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6682" y="5184607"/>
            <a:ext cx="1814588" cy="21305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6963438"/>
            <a:ext cx="2743200" cy="18257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6681" y="76200"/>
            <a:ext cx="236537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64251" y="6636583"/>
            <a:ext cx="1745749" cy="23176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6" name="Picture 1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5281" y="7636090"/>
            <a:ext cx="1281906" cy="1239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339728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49</TotalTime>
  <Words>183</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Apex</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dc:creator>
  <cp:lastModifiedBy>Laura</cp:lastModifiedBy>
  <cp:revision>7</cp:revision>
  <dcterms:created xsi:type="dcterms:W3CDTF">2014-09-19T00:18:05Z</dcterms:created>
  <dcterms:modified xsi:type="dcterms:W3CDTF">2014-09-21T15:15:39Z</dcterms:modified>
</cp:coreProperties>
</file>